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b037bb15a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b037bb15a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b037bb15a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b037bb15a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b037bb15a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b037bb15a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b037bb15a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b037bb15a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b037bb15a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b037bb15a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b037bb15a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b037bb15a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b037bb15a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b037bb15a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b037bb15a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b037bb15a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b037bb15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b037bb15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b037bb15a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b037bb15a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b037bb15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b037bb15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b037bb15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b037bb15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b037bb15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b037bb15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b037bb15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b037bb15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b037bb15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b037bb15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b037bb15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b037bb15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Screenshot 2025-05-22 1427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797975" y="4571775"/>
            <a:ext cx="2222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By- Mayur Murarka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 title="Screenshot 2025-05-22 1427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 title="Screenshot 2025-05-22 1427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 title="Screenshot 2025-05-22 1427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 title="Screenshot 2025-05-22 1427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 title="Screenshot 2025-05-22 1427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 title="Screenshot 2025-05-22 1427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 title="Screenshot 2025-05-22 1427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 title="Screenshot 2025-05-22 1427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 title="Screenshot 2025-05-22 1422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1"/>
            <a:ext cx="9144000" cy="513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 title="Screenshot 2025-05-22 1509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 title="Screenshot 2025-05-22 1425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8" y="0"/>
            <a:ext cx="91154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 title="Screenshot 2025-05-22 1425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 title="Screenshot 2025-05-22 1425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90"/>
            <a:ext cx="9144001" cy="512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 title="Screenshot 2025-05-22 1425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 title="Screenshot 2025-05-22 1426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 title="Screenshot 2025-05-22 1426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